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887" autoAdjust="0"/>
  </p:normalViewPr>
  <p:slideViewPr>
    <p:cSldViewPr>
      <p:cViewPr>
        <p:scale>
          <a:sx n="65" d="100"/>
          <a:sy n="65" d="100"/>
        </p:scale>
        <p:origin x="-129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9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6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7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5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1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4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4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0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6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6B89C-D5DF-4A26-88DA-FF6767CFCCD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64AF5-FDF1-4C6C-ACDA-AC3F7C96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839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adint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cern.net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cern.net/" TargetMode="External"/><Relationship Id="rId2" Type="http://schemas.openxmlformats.org/officeDocument/2006/relationships/hyperlink" Target="https://www.concern.net/insights/finding-word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adint.org/" TargetMode="External"/><Relationship Id="rId2" Type="http://schemas.openxmlformats.org/officeDocument/2006/relationships/hyperlink" Target="https://www.concern.ne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Poverty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7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Poverty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Poverty refers to the state of being poor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Being poor means that one is unable to afford items that require economic resources.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They do not have enough resources to afford a decent meal, houses, buy good clothes and even take vacations.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Poverty is a multifaceted issue that affects the whole world with </a:t>
            </a:r>
            <a:r>
              <a:rPr lang="en-US" sz="2800" dirty="0"/>
              <a:t>768.5 </a:t>
            </a:r>
            <a:r>
              <a:rPr lang="en-US" sz="2800" dirty="0" smtClean="0"/>
              <a:t>million declared poor (</a:t>
            </a:r>
            <a:r>
              <a:rPr lang="en-US" sz="2800" dirty="0" smtClean="0"/>
              <a:t>Boone et al., 2018)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535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Poverty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Based on social, economic and political aspects, poverty types include: </a:t>
            </a:r>
          </a:p>
          <a:p>
            <a:r>
              <a:rPr lang="en-US" sz="2800" dirty="0"/>
              <a:t>1.  Absolute poverty.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2.  Relative Poverty.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3.  Situational Poverty.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4.  Generational Poverty.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5.  Rural Poverty.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6.  Urban Poverty.</a:t>
            </a:r>
          </a:p>
        </p:txBody>
      </p:sp>
    </p:spTree>
    <p:extLst>
      <p:ext uri="{BB962C8B-B14F-4D97-AF65-F5344CB8AC3E}">
        <p14:creationId xmlns:p14="http://schemas.microsoft.com/office/powerpoint/2010/main" val="111227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Organizations Addressing The Social Problem Of Poverty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two of the many organizations that have focused on poverty eradication include: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Organization for Poverty Alleviation and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Concern Worldwide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30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Organization for Poverty Alleviation and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It is an international Non-profit making Organization whose sole purpose is to eradicate and alleviate poverty.</a:t>
            </a:r>
          </a:p>
          <a:p>
            <a:r>
              <a:rPr lang="en-US" sz="2600" dirty="0" smtClean="0"/>
              <a:t>The organization tends to achieve its mission by </a:t>
            </a:r>
            <a:r>
              <a:rPr lang="en-US" sz="2600" dirty="0"/>
              <a:t>promoting human rights, climate change, and sustainable development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The organization is currently working in more than 40 countries across the world.</a:t>
            </a:r>
          </a:p>
          <a:p>
            <a:r>
              <a:rPr lang="en-US" sz="2600" dirty="0"/>
              <a:t>OPAD works with local partners to bring lasting solutions to end poverty and help support mitigation to climate </a:t>
            </a:r>
            <a:r>
              <a:rPr lang="en-US" sz="2600" dirty="0" smtClean="0"/>
              <a:t>change (</a:t>
            </a:r>
            <a:r>
              <a:rPr lang="en-US" sz="2600" dirty="0" smtClean="0">
                <a:hlinkClick r:id="rId2"/>
              </a:rPr>
              <a:t>https://www.opadint.org/</a:t>
            </a:r>
            <a:r>
              <a:rPr lang="en-US" sz="2600" dirty="0"/>
              <a:t>)</a:t>
            </a:r>
            <a:r>
              <a:rPr lang="en-US" sz="26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0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Ways the organization is achieving its mandate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Providing education opportunities for children who came from poverty stricken communities and families.</a:t>
            </a:r>
          </a:p>
          <a:p>
            <a:r>
              <a:rPr lang="en-US" sz="2800" dirty="0" smtClean="0"/>
              <a:t>This is done through scholarships.</a:t>
            </a:r>
          </a:p>
          <a:p>
            <a:r>
              <a:rPr lang="en-US" sz="2800" dirty="0" smtClean="0"/>
              <a:t>It provides funding for income generating projects locally so that the local people earn from such projects.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04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 Worldwide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is an international organization whose core mandate is to free the world from extreme poverty, fear and oppression.</a:t>
            </a:r>
          </a:p>
          <a:p>
            <a:r>
              <a:rPr lang="en-US" sz="2800" dirty="0" smtClean="0"/>
              <a:t>It has been on operation for the last 50 years.</a:t>
            </a:r>
          </a:p>
          <a:p>
            <a:r>
              <a:rPr lang="en-US" sz="2800" dirty="0" smtClean="0"/>
              <a:t>The organization provides</a:t>
            </a:r>
            <a:r>
              <a:rPr lang="en-US" sz="2800" dirty="0"/>
              <a:t> life-saving and life-changing interventions to the world's poorest and most vulnerable </a:t>
            </a:r>
            <a:r>
              <a:rPr lang="en-US" sz="2800" dirty="0" smtClean="0"/>
              <a:t>people (</a:t>
            </a:r>
            <a:r>
              <a:rPr lang="en-US" sz="2800" dirty="0" smtClean="0">
                <a:hlinkClick r:id="rId2"/>
              </a:rPr>
              <a:t>https://www.concern.net/</a:t>
            </a:r>
            <a:r>
              <a:rPr lang="en-US" sz="2800" dirty="0"/>
              <a:t>)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It provides rapid emergency responses and initiate innovative development programs.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50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Ways the organization is achieving its mandate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Initiate small and support small businesses in both rural and urban areas to safeguard livelihoods for the poor.</a:t>
            </a:r>
          </a:p>
          <a:p>
            <a:r>
              <a:rPr lang="en-US" sz="2800" dirty="0" smtClean="0"/>
              <a:t>Improving education by improving </a:t>
            </a:r>
            <a:r>
              <a:rPr lang="en-US" sz="2800" dirty="0"/>
              <a:t>the quality of teachers and learning literacy, in particular, literacy through the </a:t>
            </a:r>
            <a:r>
              <a:rPr lang="en-US" sz="2800" dirty="0">
                <a:hlinkClick r:id="rId2"/>
              </a:rPr>
              <a:t>Early Grade Reading Assessment (EGRA)</a:t>
            </a:r>
            <a:r>
              <a:rPr lang="en-US" sz="2800" dirty="0"/>
              <a:t> </a:t>
            </a:r>
            <a:r>
              <a:rPr lang="en-US" sz="2800" dirty="0" smtClean="0"/>
              <a:t>tool</a:t>
            </a:r>
          </a:p>
          <a:p>
            <a:r>
              <a:rPr lang="en-US" sz="2800" dirty="0" smtClean="0"/>
              <a:t>Providing innovative solutions that would improve earning and economic status of the most vulnerable in the society (</a:t>
            </a:r>
            <a:r>
              <a:rPr lang="en-US" sz="2800" dirty="0" smtClean="0">
                <a:hlinkClick r:id="rId3"/>
              </a:rPr>
              <a:t>https://www.concern.net/</a:t>
            </a:r>
            <a:r>
              <a:rPr lang="en-US" sz="2800" dirty="0"/>
              <a:t>)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5716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Concepts and Their Relation To Poverty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Social stratification: Refers to  categorization of people based on their </a:t>
            </a:r>
            <a:r>
              <a:rPr lang="en-US" sz="2800" dirty="0" err="1" smtClean="0"/>
              <a:t>socioconomic</a:t>
            </a:r>
            <a:r>
              <a:rPr lang="en-US" sz="2800" dirty="0" smtClean="0"/>
              <a:t> status. Poor people are ranked lowest in the ladder of social stratification (</a:t>
            </a:r>
            <a:r>
              <a:rPr lang="en-US" sz="2800" dirty="0" smtClean="0"/>
              <a:t>Royce, 2018)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Ethnicity: Refers to state of belonging to a certain social group based on common cultural traditions and nationality. The poverty social problem is associated with ethnic groups of Asian and African origin.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5692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Concepts and Their Relation To Poverty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Gender: Refers to the cultural aspects of being male or female. Poverty affects more females more than males (</a:t>
            </a:r>
            <a:r>
              <a:rPr lang="en-US" sz="2800" dirty="0" smtClean="0"/>
              <a:t>Boone et al., 2018)</a:t>
            </a:r>
            <a:r>
              <a:rPr lang="en-US" sz="2800" dirty="0" smtClean="0"/>
              <a:t>. This is due to the inequality of the among the two genders.</a:t>
            </a:r>
          </a:p>
          <a:p>
            <a:r>
              <a:rPr lang="en-US" sz="2800" dirty="0" smtClean="0"/>
              <a:t>Social exclusion: Refers to the concept of blocking and restricting individuals and a community from opportunities. Poverty eradication must involve inclusion of all communities in the available opportunities.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4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According to the theory, the society is a state perpetual conflict due to the limited economic resources.</a:t>
            </a:r>
          </a:p>
          <a:p>
            <a:r>
              <a:rPr lang="en-US" sz="2400" dirty="0" smtClean="0"/>
              <a:t>This makes the society remain divided and inequality between the rich and the poor is evidence.</a:t>
            </a:r>
          </a:p>
          <a:p>
            <a:r>
              <a:rPr lang="en-US" sz="2400" dirty="0" smtClean="0"/>
              <a:t>Capitalists have to do anything to control the masses who are the majority poor so that they can remain poor and hence governable (</a:t>
            </a:r>
            <a:r>
              <a:rPr lang="en-US" sz="2400" dirty="0" smtClean="0"/>
              <a:t>Krzyżanowski &amp; </a:t>
            </a:r>
            <a:r>
              <a:rPr lang="en-US" sz="2400" dirty="0" err="1" smtClean="0"/>
              <a:t>Forchtner</a:t>
            </a:r>
            <a:r>
              <a:rPr lang="en-US" sz="2400" dirty="0" smtClean="0"/>
              <a:t>, 2016)</a:t>
            </a:r>
            <a:endParaRPr lang="en-US" sz="2400" dirty="0" smtClean="0"/>
          </a:p>
          <a:p>
            <a:r>
              <a:rPr lang="en-US" sz="2400" dirty="0" smtClean="0"/>
              <a:t>There is always the struggle between the poor and the rich for the limited resources. </a:t>
            </a:r>
          </a:p>
          <a:p>
            <a:r>
              <a:rPr lang="en-US" sz="2400" dirty="0" smtClean="0"/>
              <a:t>It is only empowerment of the poor which can help in alleviating and addressing the struggle and the conflict.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263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Boone, K., </a:t>
            </a:r>
            <a:r>
              <a:rPr lang="en-US" sz="2400" dirty="0" err="1" smtClean="0"/>
              <a:t>Roets</a:t>
            </a:r>
            <a:r>
              <a:rPr lang="en-US" sz="2400" dirty="0" smtClean="0"/>
              <a:t>, G., &amp; </a:t>
            </a:r>
            <a:r>
              <a:rPr lang="en-US" sz="2400" dirty="0" err="1" smtClean="0"/>
              <a:t>Roose</a:t>
            </a:r>
            <a:r>
              <a:rPr lang="en-US" sz="2400" dirty="0" smtClean="0"/>
              <a:t>, R. (2018). Social work,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poverty and anti-poverty strategies: Creating cultural 	forums. </a:t>
            </a:r>
            <a:r>
              <a:rPr lang="en-US" sz="2400" i="1" dirty="0" smtClean="0"/>
              <a:t>The British Journal of Social Work</a:t>
            </a:r>
            <a:r>
              <a:rPr lang="en-US" sz="2400" dirty="0" smtClean="0"/>
              <a:t>, </a:t>
            </a:r>
            <a:r>
              <a:rPr lang="en-US" sz="2400" i="1" dirty="0" smtClean="0"/>
              <a:t>48</a:t>
            </a:r>
            <a:r>
              <a:rPr lang="en-US" sz="2400" dirty="0" smtClean="0"/>
              <a:t>(8), 2381-	2399.</a:t>
            </a:r>
          </a:p>
          <a:p>
            <a:r>
              <a:rPr lang="en-US" sz="2400" dirty="0" smtClean="0">
                <a:hlinkClick r:id="rId2"/>
              </a:rPr>
              <a:t>https://www.concern.net/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https://www.opadint.org/</a:t>
            </a:r>
            <a:endParaRPr lang="en-US" sz="2400" dirty="0" smtClean="0"/>
          </a:p>
          <a:p>
            <a:r>
              <a:rPr lang="en-US" sz="2400" dirty="0" smtClean="0"/>
              <a:t>Krzyżanowski, M., &amp; </a:t>
            </a:r>
            <a:r>
              <a:rPr lang="en-US" sz="2400" dirty="0" err="1" smtClean="0"/>
              <a:t>Forchtner</a:t>
            </a:r>
            <a:r>
              <a:rPr lang="en-US" sz="2400" dirty="0" smtClean="0"/>
              <a:t>, B. (2016). Theories and 	concepts in critical discourse studies: Facing challenges, 	moving beyond foundations.</a:t>
            </a:r>
            <a:endParaRPr lang="en-US" sz="2400" dirty="0" smtClean="0"/>
          </a:p>
          <a:p>
            <a:r>
              <a:rPr lang="en-US" sz="2400" dirty="0" smtClean="0"/>
              <a:t>Royce</a:t>
            </a:r>
            <a:r>
              <a:rPr lang="en-US" sz="2400" dirty="0"/>
              <a:t>, E. (2018). </a:t>
            </a:r>
            <a:r>
              <a:rPr lang="en-US" sz="2400" i="1" dirty="0"/>
              <a:t>Poverty and power: The problem of </a:t>
            </a:r>
            <a:r>
              <a:rPr lang="en-US" sz="2400" i="1" dirty="0" smtClean="0"/>
              <a:t>	structural </a:t>
            </a:r>
            <a:r>
              <a:rPr lang="en-US" sz="2400" i="1" dirty="0"/>
              <a:t>inequality</a:t>
            </a:r>
            <a:r>
              <a:rPr lang="en-US" sz="2400" dirty="0"/>
              <a:t>. Rowman &amp; Littlefield</a:t>
            </a:r>
            <a:r>
              <a:rPr lang="en-US" sz="24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522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152</TotalTime>
  <Words>606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Poverty </vt:lpstr>
      <vt:lpstr>Poverty </vt:lpstr>
      <vt:lpstr>Types of Poverty </vt:lpstr>
      <vt:lpstr>Organizations Addressing The Social Problem Of Poverty</vt:lpstr>
      <vt:lpstr>The Organization for Poverty Alleviation and Development</vt:lpstr>
      <vt:lpstr>Ways the organization is achieving its mandate</vt:lpstr>
      <vt:lpstr>Concern Worldwide</vt:lpstr>
      <vt:lpstr>Ways the organization is achieving its mandate</vt:lpstr>
      <vt:lpstr>Social Concepts and Their Relation To Poverty</vt:lpstr>
      <vt:lpstr>Social Concepts and Their Relation To Poverty cont..</vt:lpstr>
      <vt:lpstr>Conflict Theory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Poverty</dc:title>
  <dc:creator>Kamande</dc:creator>
  <cp:lastModifiedBy>Kamande</cp:lastModifiedBy>
  <cp:revision>15</cp:revision>
  <dcterms:created xsi:type="dcterms:W3CDTF">2020-07-25T15:22:11Z</dcterms:created>
  <dcterms:modified xsi:type="dcterms:W3CDTF">2020-07-25T17:54:41Z</dcterms:modified>
</cp:coreProperties>
</file>